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56" r:id="rId5"/>
    <p:sldId id="287" r:id="rId6"/>
    <p:sldId id="271" r:id="rId7"/>
    <p:sldId id="275" r:id="rId8"/>
    <p:sldId id="257" r:id="rId9"/>
    <p:sldId id="258" r:id="rId10"/>
    <p:sldId id="260" r:id="rId11"/>
    <p:sldId id="278" r:id="rId12"/>
    <p:sldId id="263" r:id="rId13"/>
    <p:sldId id="264" r:id="rId14"/>
    <p:sldId id="277" r:id="rId15"/>
    <p:sldId id="288" r:id="rId16"/>
    <p:sldId id="284" r:id="rId17"/>
    <p:sldId id="285" r:id="rId18"/>
    <p:sldId id="286" r:id="rId19"/>
    <p:sldId id="268" r:id="rId20"/>
    <p:sldId id="269" r:id="rId21"/>
    <p:sldId id="270" r:id="rId22"/>
    <p:sldId id="262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0FA1-3B85-4F53-BA1B-540B77227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B9774-9DA9-4DEF-B344-2BD00BD08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3051-1B8E-40A0-91B9-7469E831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A753D-1F9C-45C0-9AC6-0994945A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D427-849A-41B7-96DF-7E9C6C7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0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500F-86B5-4D46-AB1F-05D983AF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C4B72-E8B5-4E4D-862D-63760F02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9767-2AEF-4B14-8052-EEA618D7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4454-40CF-48FA-9CB6-BF7A9036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86A16-FD2D-48E2-9B52-63ABFB4F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8627E-65ED-4BCA-A47F-6B9F7DAF7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B112-B20B-4C29-A15D-1E7BC58C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E9393-9D0F-45D4-8291-1F999CD9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89F2-2C9D-4B74-A621-7C14F241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457D0-5557-4D72-9EA8-131BD54B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D0B44-5077-44FD-82AC-71434A145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62A8E-550B-4A95-8BF6-878146102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43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6A8A7-DADC-435D-A7EB-810F97D3E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6392B-439C-4976-AD29-5494C0795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5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2B497-F76E-4CCF-A15A-DB3248BFC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7C94E-B37A-4824-9D6F-31291D4E7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4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821656"/>
            <a:ext cx="5131594" cy="4420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7" y="1821656"/>
            <a:ext cx="5131594" cy="4420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C6D690-2A64-4651-AB42-8383AB1D7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12D7F-9900-4D01-AC93-02A3ECE6A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4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9B6A5A-B957-47D0-B0E0-A4A7B4F3D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DAFBD-02F9-4870-99D2-1E4EE311D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40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10C02C-EEC1-4BFB-BB27-C2882E526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0C40D-CC8B-49F2-B043-8B11F1CB4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10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656B3DB-ADF8-4692-81F4-318207ABD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D40B-CCB5-4AF2-908F-F111ACB67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6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2B346B-0975-4682-80D4-306C68F19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B7393-15F6-484D-8F0D-6BCB9850A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BF10-2EE8-42D4-AA3A-9A8808D6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1BE7C-2D92-4561-8A58-39EB4BEB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F43F7-A858-4810-80B8-EFFCDB4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F1BC-5858-416D-8789-D9A2B192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5BE5-BCDD-4512-868D-30CFA0CA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8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GB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43201A-7ACE-417D-8FEF-D296E5C5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DE54-42F6-4986-8B03-EDF80EB41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93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CA223-18B0-46BC-913E-C3DDD8F971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EE496-DB4E-4246-A731-34F86052E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1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7515" y="178594"/>
            <a:ext cx="2601516" cy="60632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7661672" cy="60632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D4599-4BFC-46FE-B784-467621CF7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E57D7-7046-4360-BD81-B883CDA1D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93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E364-35F3-46EE-814B-C08131081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7D1A4-7E78-44DB-A87D-E73C8F57F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2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BBF8C-E111-473E-B710-CD44E5A73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1D42-1457-44A0-93B4-577FEE27D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01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71A10-1A8E-4366-9E20-88A8E5235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9C40-CDAE-46FA-8BA5-BAB28CFEC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544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821656"/>
            <a:ext cx="5131594" cy="4420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7" y="1821656"/>
            <a:ext cx="5131594" cy="44201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5A06C6-1B18-449F-AE7C-82D4B0167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CFDA-14DC-4F3C-ACBD-30D135351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4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B60F6A-C6CA-445E-A110-0113E40B6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7674-D1EA-4EC6-935F-1864B64B5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4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28AF45-6121-44C8-9CE4-44529DDB0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9B6C-2651-4A1B-8C65-3BABAC4B4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566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E00149F-8C3F-4964-8334-96BE34289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DE318-6182-48F0-93E1-B579EE34D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D777-B32F-44BC-93DC-5CBD2DC0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EF08-F2FE-43EE-9D39-27E38EB6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AA23-6C05-4035-A755-4DF6EC7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E682-BE60-4009-9E2F-FB9EC448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D41CE-89A5-440B-BB2A-9506C3EB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3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2E23E6-BEC1-4C52-B177-45B85014D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1774-D544-49D1-B42E-E8C1DD847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116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GB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9F55E6-56C7-4F30-A836-4F07167FF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EA42-9AB0-4C15-9FA5-288CB7490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44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7F000-9052-4921-8F82-F03B38437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37E0-5875-4553-9131-CEEB9DE72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7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7515" y="178594"/>
            <a:ext cx="2601516" cy="60632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7661672" cy="60632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45294-95F8-4F2A-A951-8FD8859FC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9821-BAD5-4E94-96DE-9594C4C44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49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A260-89F2-4940-9BD6-5493D4E7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28F6-CEB3-45C4-BA3C-0787793D4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E0EBD-3EB3-484C-AF20-7B66CA60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A1BA-F550-4805-AF13-8A1C0A41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89DAC-3B79-48E2-A3BE-81C37F96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1CAC9-5342-4EF7-8D96-75A625CA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8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8632-1BB9-4A3A-82A4-B95041FB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CEFDD-B111-4421-95C7-1B04F46B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5015-15B3-42E9-8586-5BB6F8C9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94D54-B2FA-44AF-98FC-983064ED0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1B06A-57A1-4F3B-B5A8-AF288AAFB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C8560-B6E7-44C6-A869-F6DA225A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BBA68-4D7B-45C0-B07F-BA59703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27C63-0B53-4F1E-A818-A3817BFF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C3E6-B7BE-4A2D-986F-2182AABB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57D61-A35E-4B02-8CF3-20573028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95FF6-0414-4AA1-ADCD-0D0553E6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CBF9-F00C-498B-B2B2-57C1CCB3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E8884-487D-426F-BB84-3D4D71E9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85788-0478-4B35-B16E-B1DAB426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D3D1-896A-40D0-A814-780DD702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9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8404-EF27-477B-A6C2-9D7FA83D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557E-5B53-484A-BD18-72CBFEE4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59F3-D5B7-463F-8043-D2D8EBD71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FCE46-4D37-40DE-929A-2B47FD76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F560B-120A-4D67-92A5-1F232E5C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F589-8961-4727-9298-585460C6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AA87-A688-405F-8CBF-9464B3E7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59A5C-2494-4BB7-8472-2DDA37B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F73A2-69A7-4B03-9FB7-29B531044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AD0DD-4294-4BC8-904F-A566418B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46619-E15E-4221-8F73-9EDDF5B2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E22CE-EFD3-4C6A-8FEF-CCDF21B6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8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8C20E-E628-4A16-854D-58C4A05C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55D14-05AD-46F1-91EE-B689B2F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60FA-E12F-4489-B635-2A450FF2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B82B-F7A2-4BF4-A4DB-C4F87F76F9EC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04BB-56C5-4867-BA26-F2B1AA1F0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81B2-340A-4F05-953E-F56B5A7EB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F5DF-6DF9-4E15-91D9-6449597E0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D7E8154-36CA-4319-A966-8F69813F0C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10406063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5E05656-5946-47BE-8798-D9DD69ECA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969" y="1821656"/>
            <a:ext cx="10406063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charset="0"/>
              </a:rPr>
              <a:t>Second level</a:t>
            </a:r>
          </a:p>
          <a:p>
            <a:pPr lvl="2"/>
            <a:r>
              <a:rPr lang="en-US" altLang="en-US">
                <a:sym typeface="Helvetica Light" charset="0"/>
              </a:rPr>
              <a:t>Third level</a:t>
            </a:r>
          </a:p>
          <a:p>
            <a:pPr lvl="3"/>
            <a:r>
              <a:rPr lang="en-US" altLang="en-US">
                <a:sym typeface="Helvetica Light" charset="0"/>
              </a:rPr>
              <a:t>Fourth level</a:t>
            </a:r>
          </a:p>
          <a:p>
            <a:pPr lvl="4"/>
            <a:r>
              <a:rPr lang="en-US" altLang="en-US">
                <a:sym typeface="Helvetica Light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4942031-85E0-4189-AD48-F957E5B101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5915919" y="6509742"/>
            <a:ext cx="346769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266"/>
            </a:lvl1pPr>
          </a:lstStyle>
          <a:p>
            <a:fld id="{A5BAFF60-E360-46C8-9E27-8CF76E5E7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00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25" kern="12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28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625056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84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112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640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5980306-4174-4799-B6F4-10D5D5A138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10406063" cy="15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85161D7-4505-45C8-8BAD-2F36F3B646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2969" y="1821656"/>
            <a:ext cx="10406063" cy="442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charset="0"/>
              </a:rPr>
              <a:t>Second level</a:t>
            </a:r>
          </a:p>
          <a:p>
            <a:pPr lvl="2"/>
            <a:r>
              <a:rPr lang="en-US" altLang="en-US">
                <a:sym typeface="Helvetica Light" charset="0"/>
              </a:rPr>
              <a:t>Third level</a:t>
            </a:r>
          </a:p>
          <a:p>
            <a:pPr lvl="3"/>
            <a:r>
              <a:rPr lang="en-US" altLang="en-US">
                <a:sym typeface="Helvetica Light" charset="0"/>
              </a:rPr>
              <a:t>Fourth level</a:t>
            </a:r>
          </a:p>
          <a:p>
            <a:pPr lvl="4"/>
            <a:r>
              <a:rPr lang="en-US" altLang="en-US">
                <a:sym typeface="Helvetica Light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95CDC82-354C-4496-AB72-CE2321A8F8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5915919" y="6509742"/>
            <a:ext cx="346769" cy="2678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eaLnBrk="1">
              <a:defRPr sz="1266" smtClean="0"/>
            </a:lvl1pPr>
          </a:lstStyle>
          <a:p>
            <a:pPr>
              <a:defRPr/>
            </a:pPr>
            <a:fld id="{60B06CAC-7C43-4CBA-8D54-25568D323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64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25" kern="12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25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12528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625056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937584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250112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562640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672" kern="1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entia Support | Local Dementia Services &amp;amp; Information">
            <a:extLst>
              <a:ext uri="{FF2B5EF4-FFF2-40B4-BE49-F238E27FC236}">
                <a16:creationId xmlns:a16="http://schemas.microsoft.com/office/drawing/2014/main" id="{F955E470-B4B9-4135-BA0B-1919C1A6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78" y="0"/>
            <a:ext cx="7006842" cy="6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2B171E-3628-4DEB-A0B3-207164F5DFE5}"/>
              </a:ext>
            </a:extLst>
          </p:cNvPr>
          <p:cNvSpPr/>
          <p:nvPr/>
        </p:nvSpPr>
        <p:spPr>
          <a:xfrm>
            <a:off x="2205479" y="896995"/>
            <a:ext cx="778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Oedfa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Dementia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Gyfeillgar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8912F-77A4-415B-804A-E5F1F145EAA5}"/>
              </a:ext>
            </a:extLst>
          </p:cNvPr>
          <p:cNvSpPr/>
          <p:nvPr/>
        </p:nvSpPr>
        <p:spPr>
          <a:xfrm>
            <a:off x="3535337" y="2644170"/>
            <a:ext cx="51213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GOLEUNI</a:t>
            </a:r>
          </a:p>
        </p:txBody>
      </p:sp>
    </p:spTree>
    <p:extLst>
      <p:ext uri="{BB962C8B-B14F-4D97-AF65-F5344CB8AC3E}">
        <p14:creationId xmlns:p14="http://schemas.microsoft.com/office/powerpoint/2010/main" val="201149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lifornia bans singing, chanting in houses of worship | WOAI">
            <a:extLst>
              <a:ext uri="{FF2B5EF4-FFF2-40B4-BE49-F238E27FC236}">
                <a16:creationId xmlns:a16="http://schemas.microsoft.com/office/drawing/2014/main" id="{A3A9F581-CBAF-4ED5-A0EE-2F98E41A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5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1E6CF0-7172-4942-86DB-D52EA77AE650}"/>
              </a:ext>
            </a:extLst>
          </p:cNvPr>
          <p:cNvSpPr txBox="1"/>
          <p:nvPr/>
        </p:nvSpPr>
        <p:spPr>
          <a:xfrm>
            <a:off x="1180250" y="618752"/>
            <a:ext cx="102913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kern="1400" baseline="0" dirty="0">
                <a:latin typeface="Times New Roman" panose="02020603050405020304" pitchFamily="18" charset="0"/>
              </a:rPr>
              <a:t>	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Deuwn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i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foli</a:t>
            </a:r>
            <a:endParaRPr lang="en-US" sz="32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  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Duw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pob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daioni</a:t>
            </a:r>
            <a:endParaRPr lang="en-US" sz="32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Am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fod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goleuni</a:t>
            </a:r>
            <a:endParaRPr lang="en-US" sz="32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  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ar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doriad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dydd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Mwy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ein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moliant</a:t>
            </a:r>
            <a:endParaRPr lang="en-US" sz="32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    			   am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heulwen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Iesu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,</a:t>
            </a: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Golau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ein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bywyd</a:t>
            </a:r>
            <a:endParaRPr lang="en-US" sz="32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	  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ydyw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pob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dydd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0" i="1" u="none" strike="noStrike" kern="1400" baseline="0" dirty="0">
                <a:latin typeface="Times New Roman" panose="02020603050405020304" pitchFamily="18" charset="0"/>
              </a:rPr>
              <a:t>					                          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Carey Jones</a:t>
            </a:r>
          </a:p>
          <a:p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					                               </a:t>
            </a:r>
            <a:r>
              <a:rPr lang="en-US" sz="2000" b="0" i="1" u="none" strike="noStrike" kern="1400" baseline="0" dirty="0" err="1">
                <a:latin typeface="Times New Roman" panose="02020603050405020304" pitchFamily="18" charset="0"/>
              </a:rPr>
              <a:t>Emyn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 134 </a:t>
            </a:r>
            <a:r>
              <a:rPr lang="en-US" sz="2000" b="0" i="1" u="none" strike="noStrike" kern="1400" baseline="0" dirty="0" err="1">
                <a:latin typeface="Times New Roman" panose="02020603050405020304" pitchFamily="18" charset="0"/>
              </a:rPr>
              <a:t>Caniedydd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000" b="0" i="1" u="none" strike="noStrike" kern="1400" baseline="0" dirty="0" err="1">
                <a:latin typeface="Times New Roman" panose="02020603050405020304" pitchFamily="18" charset="0"/>
              </a:rPr>
              <a:t>yr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000" b="0" i="1" u="none" strike="noStrike" kern="1400" baseline="0" dirty="0" err="1">
                <a:latin typeface="Times New Roman" panose="02020603050405020304" pitchFamily="18" charset="0"/>
              </a:rPr>
              <a:t>Ifanc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</a:rPr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0226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2E2DC-71AC-4815-AAB2-CA51647B341E}"/>
              </a:ext>
            </a:extLst>
          </p:cNvPr>
          <p:cNvSpPr txBox="1"/>
          <p:nvPr/>
        </p:nvSpPr>
        <p:spPr>
          <a:xfrm>
            <a:off x="145570" y="0"/>
            <a:ext cx="11900859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Darlleniadau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dechreuad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gyda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Duw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Duw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dechreuad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gyda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Duw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Daeth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trwyddo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hebddo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ddaeth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dim i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ddaeth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fod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ynddo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bywyd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ydoedd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a’r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bywyd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dynion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ydoedd</a:t>
            </a:r>
            <a:r>
              <a:rPr lang="en-US" sz="28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llewyrchu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yw'r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drechu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000" b="0" i="1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1-5  (BCN</a:t>
            </a:r>
            <a:r>
              <a:rPr lang="en-US" b="0" i="1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en-US" sz="2400" b="0" i="1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llefarodd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wrthynt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Myfi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yw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meddai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"Ni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sy'n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nghanlyn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rhodio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ganddo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oleuni'r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bywyd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en-US" sz="2000" b="0" i="1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8: 12</a:t>
            </a:r>
          </a:p>
          <a:p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b="0" i="1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4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1E910-7154-4AC6-AD70-2B0F5506034D}"/>
              </a:ext>
            </a:extLst>
          </p:cNvPr>
          <p:cNvSpPr txBox="1"/>
          <p:nvPr/>
        </p:nvSpPr>
        <p:spPr>
          <a:xfrm>
            <a:off x="145570" y="1566952"/>
            <a:ext cx="1190085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Darlleniadau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Dywedodd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Iesu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wrthynt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"Am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ychydig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amser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Rhodiwch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gennych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rhag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goddiweddyd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yw'r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sawl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sy'n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rhodio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gwybod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mae'n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mynd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gennych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 felly plant y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fyddwch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</a:p>
          <a:p>
            <a:pPr algn="r"/>
            <a:r>
              <a:rPr lang="en-US" sz="2000" b="0" i="1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Ioan</a:t>
            </a:r>
            <a:r>
              <a:rPr lang="en-US" sz="2000" b="0" i="1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12:35-36a;</a:t>
            </a:r>
          </a:p>
        </p:txBody>
      </p:sp>
    </p:spTree>
    <p:extLst>
      <p:ext uri="{BB962C8B-B14F-4D97-AF65-F5344CB8AC3E}">
        <p14:creationId xmlns:p14="http://schemas.microsoft.com/office/powerpoint/2010/main" val="360321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entia Support | Local Dementia Services &amp;amp; Information">
            <a:extLst>
              <a:ext uri="{FF2B5EF4-FFF2-40B4-BE49-F238E27FC236}">
                <a16:creationId xmlns:a16="http://schemas.microsoft.com/office/drawing/2014/main" id="{F955E470-B4B9-4135-BA0B-1919C1A6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78" y="0"/>
            <a:ext cx="7006842" cy="6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E19357-22CA-49C7-98FA-C1A39ADC0445}"/>
              </a:ext>
            </a:extLst>
          </p:cNvPr>
          <p:cNvSpPr/>
          <p:nvPr/>
        </p:nvSpPr>
        <p:spPr>
          <a:xfrm>
            <a:off x="3240077" y="1843950"/>
            <a:ext cx="642752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S</a:t>
            </a:r>
            <a:r>
              <a:rPr kumimoji="0" lang="en-US" sz="20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gwrs</a:t>
            </a:r>
            <a:endParaRPr kumimoji="0" lang="en-US" sz="20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3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 Vintage Metal Candle Holder By The Little House Shop |  notonthehighstreet.com">
            <a:extLst>
              <a:ext uri="{FF2B5EF4-FFF2-40B4-BE49-F238E27FC236}">
                <a16:creationId xmlns:a16="http://schemas.microsoft.com/office/drawing/2014/main" id="{246042C3-AEB2-4045-8D6D-12D02396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30" y="107830"/>
            <a:ext cx="6642340" cy="66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0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Light of the World by Hunt">
            <a:extLst>
              <a:ext uri="{FF2B5EF4-FFF2-40B4-BE49-F238E27FC236}">
                <a16:creationId xmlns:a16="http://schemas.microsoft.com/office/drawing/2014/main" id="{AE608F40-B274-413B-B3C6-F5C2954B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4775"/>
            <a:ext cx="33337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0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8C3C1-2F8F-4B0E-858B-DC3FD9E8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721DFF-6FD3-4D2E-916E-6899C9EED38D}"/>
              </a:ext>
            </a:extLst>
          </p:cNvPr>
          <p:cNvSpPr txBox="1"/>
          <p:nvPr/>
        </p:nvSpPr>
        <p:spPr>
          <a:xfrm>
            <a:off x="1059873" y="1080655"/>
            <a:ext cx="2951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6000" dirty="0">
                <a:solidFill>
                  <a:schemeClr val="bg1"/>
                </a:solidFill>
                <a:latin typeface="AR BLANCA" panose="02000000000000000000" pitchFamily="2" charset="0"/>
              </a:rPr>
              <a:t>Gweddi</a:t>
            </a:r>
            <a:endParaRPr lang="en-GB" sz="6000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3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d Giving A Helping Hand To Human Stock Photo - Download Image Now - iStock">
            <a:extLst>
              <a:ext uri="{FF2B5EF4-FFF2-40B4-BE49-F238E27FC236}">
                <a16:creationId xmlns:a16="http://schemas.microsoft.com/office/drawing/2014/main" id="{2AF97F68-F543-4BC2-9FA2-4996AC31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" y="-90121"/>
            <a:ext cx="12150395" cy="69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">
            <a:extLst>
              <a:ext uri="{FF2B5EF4-FFF2-40B4-BE49-F238E27FC236}">
                <a16:creationId xmlns:a16="http://schemas.microsoft.com/office/drawing/2014/main" id="{7FC8606F-259E-4A27-B6C1-4BAA2B3EFD75}"/>
              </a:ext>
            </a:extLst>
          </p:cNvPr>
          <p:cNvSpPr>
            <a:spLocks/>
          </p:cNvSpPr>
          <p:nvPr/>
        </p:nvSpPr>
        <p:spPr bwMode="auto">
          <a:xfrm>
            <a:off x="2016249" y="294480"/>
            <a:ext cx="5114479" cy="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Caneuon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Ffydd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- </a:t>
            </a:r>
            <a:r>
              <a:rPr lang="en-US" altLang="en-US" sz="200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Emyn</a:t>
            </a: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774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36674AB-B51E-4BBE-B2B8-AEF19664AEFE}"/>
              </a:ext>
            </a:extLst>
          </p:cNvPr>
          <p:cNvSpPr>
            <a:spLocks/>
          </p:cNvSpPr>
          <p:nvPr/>
        </p:nvSpPr>
        <p:spPr bwMode="auto">
          <a:xfrm>
            <a:off x="3085582" y="1423162"/>
            <a:ext cx="6062440" cy="40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Mi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glywais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lais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yr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Iesu’n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dweud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“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Tyrd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ataf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fi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awr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flinderog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un,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cei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ar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mron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roi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pwys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ben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lawr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.” 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Mi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ddeuthum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at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yr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cu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llwythog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dan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fy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nghlwyf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; 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gorffwysfa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gefais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ynddo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ef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a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dedwydd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dedwydd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wyf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d Giving A Helping Hand To Human Stock Photo - Download Image Now - iStock">
            <a:extLst>
              <a:ext uri="{FF2B5EF4-FFF2-40B4-BE49-F238E27FC236}">
                <a16:creationId xmlns:a16="http://schemas.microsoft.com/office/drawing/2014/main" id="{9309F1E4-42E8-4864-8AD6-88DBB22D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" y="-90121"/>
            <a:ext cx="12150395" cy="69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1">
            <a:extLst>
              <a:ext uri="{FF2B5EF4-FFF2-40B4-BE49-F238E27FC236}">
                <a16:creationId xmlns:a16="http://schemas.microsoft.com/office/drawing/2014/main" id="{6588BF3F-CD86-48D3-9B33-8872B1146364}"/>
              </a:ext>
            </a:extLst>
          </p:cNvPr>
          <p:cNvSpPr>
            <a:spLocks/>
          </p:cNvSpPr>
          <p:nvPr/>
        </p:nvSpPr>
        <p:spPr bwMode="auto">
          <a:xfrm>
            <a:off x="3321661" y="1423162"/>
            <a:ext cx="5548678" cy="401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Mi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glywais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lais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Iesu’n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dweud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“Mae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gennyf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fi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rhad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dyfroedd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byw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;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sychedig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un,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o’u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profi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cei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iachâd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.”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deuthum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profi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wnes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o’r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ffrydiau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sy’n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bywhau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;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syched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ddarfu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ynddo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ef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’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rwy’n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byw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dan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lawenhau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d Giving A Helping Hand To Human Stock Photo - Download Image Now - iStock">
            <a:extLst>
              <a:ext uri="{FF2B5EF4-FFF2-40B4-BE49-F238E27FC236}">
                <a16:creationId xmlns:a16="http://schemas.microsoft.com/office/drawing/2014/main" id="{48207FFA-3854-4C61-9ECC-B3850E3B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" y="-90121"/>
            <a:ext cx="12150395" cy="694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>
            <a:extLst>
              <a:ext uri="{FF2B5EF4-FFF2-40B4-BE49-F238E27FC236}">
                <a16:creationId xmlns:a16="http://schemas.microsoft.com/office/drawing/2014/main" id="{0494FAD3-AA32-44B4-A086-FFC15027C912}"/>
              </a:ext>
            </a:extLst>
          </p:cNvPr>
          <p:cNvSpPr>
            <a:spLocks/>
          </p:cNvSpPr>
          <p:nvPr/>
        </p:nvSpPr>
        <p:spPr bwMode="auto">
          <a:xfrm>
            <a:off x="3490195" y="1290626"/>
            <a:ext cx="6236087" cy="501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9" tIns="35719" rIns="35719" bIns="35719">
            <a:spAutoFit/>
          </a:bodyPr>
          <a:lstStyle>
            <a:lvl1pPr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Mi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glywais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lais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Iesu’n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dweud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“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Goleuni’r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byd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wyf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fi,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arnaf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d’olwg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tyr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y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wawr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dydd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fydd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.”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Iesu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deuthum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ac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efe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haul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a’m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seren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yw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; 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ngolau’r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bywyd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rhodio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wnaf</a:t>
            </a:r>
            <a:b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	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nes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dod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gartre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’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Nuw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algn="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12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HORATIUS BONAR, 1808-89</a:t>
            </a:r>
          </a:p>
          <a:p>
            <a:pPr algn="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cyf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Y CANIEDYDD CYNULLEIDFAOL NEWYDD, 1921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od Is Light - Meaning and Symbolism in John 1:5">
            <a:extLst>
              <a:ext uri="{FF2B5EF4-FFF2-40B4-BE49-F238E27FC236}">
                <a16:creationId xmlns:a16="http://schemas.microsoft.com/office/drawing/2014/main" id="{2E4B4469-9B01-4CA2-8909-95ED6583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3190F-A9B7-4187-A331-0E5572565061}"/>
              </a:ext>
            </a:extLst>
          </p:cNvPr>
          <p:cNvSpPr txBox="1"/>
          <p:nvPr/>
        </p:nvSpPr>
        <p:spPr>
          <a:xfrm>
            <a:off x="1104671" y="2090172"/>
            <a:ext cx="99826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kern="1400" baseline="0" dirty="0" err="1">
                <a:latin typeface="Times New Roman" panose="02020603050405020304" pitchFamily="18" charset="0"/>
              </a:rPr>
              <a:t>Arweiniol</a:t>
            </a:r>
            <a:r>
              <a:rPr lang="en-US" sz="2800" b="1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Tyrd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atom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o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Grewr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pob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goleuni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,</a:t>
            </a:r>
          </a:p>
          <a:p>
            <a:r>
              <a:rPr lang="it-IT" sz="2800" b="0" i="0" u="none" strike="noStrike" kern="1400" baseline="0" dirty="0">
                <a:latin typeface="Times New Roman" panose="02020603050405020304" pitchFamily="18" charset="0"/>
              </a:rPr>
              <a:t>			   tro di ein nos yn ddydd;</a:t>
            </a:r>
          </a:p>
          <a:p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			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pâr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inni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weld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holl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lwybrau'r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daith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gloywi</a:t>
            </a:r>
            <a:endParaRPr lang="en-US" sz="2800" b="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			   dan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lewyrch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 gras a </a:t>
            </a:r>
            <a:r>
              <a:rPr lang="en-US" sz="2800" b="0" i="0" u="none" strike="noStrike" kern="1400" baseline="0" dirty="0" err="1">
                <a:latin typeface="Times New Roman" panose="02020603050405020304" pitchFamily="18" charset="0"/>
              </a:rPr>
              <a:t>ffydd</a:t>
            </a:r>
            <a:r>
              <a:rPr lang="en-US" sz="2800" b="0" i="0" u="none" strike="noStrike" kern="1400" baseline="0" dirty="0">
                <a:latin typeface="Times New Roman" panose="02020603050405020304" pitchFamily="18" charset="0"/>
              </a:rPr>
              <a:t>.   </a:t>
            </a:r>
          </a:p>
          <a:p>
            <a:r>
              <a:rPr lang="en-US" sz="2800" kern="1400" dirty="0">
                <a:latin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800" b="0" i="1" u="none" strike="noStrike" kern="1400" baseline="0" dirty="0">
                <a:latin typeface="Times New Roman" panose="02020603050405020304" pitchFamily="18" charset="0"/>
              </a:rPr>
              <a:t>(</a:t>
            </a:r>
            <a:r>
              <a:rPr lang="en-US" sz="2800" b="0" i="1" u="none" strike="noStrike" kern="1400" baseline="0" dirty="0" err="1">
                <a:latin typeface="Times New Roman" panose="02020603050405020304" pitchFamily="18" charset="0"/>
              </a:rPr>
              <a:t>Pennill</a:t>
            </a:r>
            <a:r>
              <a:rPr lang="en-US" sz="2800" b="0" i="1" u="none" strike="noStrike" kern="1400" baseline="0" dirty="0">
                <a:latin typeface="Times New Roman" panose="02020603050405020304" pitchFamily="18" charset="0"/>
              </a:rPr>
              <a:t> 1 </a:t>
            </a:r>
            <a:r>
              <a:rPr lang="en-US" sz="2800" b="0" i="1" u="none" strike="noStrike" kern="1400" baseline="0" dirty="0" err="1">
                <a:latin typeface="Times New Roman" panose="02020603050405020304" pitchFamily="18" charset="0"/>
              </a:rPr>
              <a:t>Emyn</a:t>
            </a:r>
            <a:r>
              <a:rPr lang="en-US" sz="2800" b="0" i="1" u="none" strike="noStrike" kern="1400" baseline="0" dirty="0">
                <a:latin typeface="Times New Roman" panose="02020603050405020304" pitchFamily="18" charset="0"/>
              </a:rPr>
              <a:t> 222 </a:t>
            </a:r>
            <a:r>
              <a:rPr lang="en-US" sz="2800" b="0" i="1" u="none" strike="noStrike" kern="1400" baseline="0" dirty="0" err="1">
                <a:latin typeface="Times New Roman" panose="02020603050405020304" pitchFamily="18" charset="0"/>
              </a:rPr>
              <a:t>CFf</a:t>
            </a:r>
            <a:r>
              <a:rPr lang="en-US" sz="2800" b="0" i="1" u="none" strike="noStrike" kern="1400" baseline="0" dirty="0">
                <a:latin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3314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gle Red Candle in the Stock Footage Video (100% Royalty-free ...">
            <a:extLst>
              <a:ext uri="{FF2B5EF4-FFF2-40B4-BE49-F238E27FC236}">
                <a16:creationId xmlns:a16="http://schemas.microsoft.com/office/drawing/2014/main" id="{22C7D3B2-986E-417F-B46C-A75588E4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446"/>
            <a:ext cx="12192000" cy="69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EB051-C259-4E9F-A2DA-A181C5FED118}"/>
              </a:ext>
            </a:extLst>
          </p:cNvPr>
          <p:cNvSpPr txBox="1"/>
          <p:nvPr/>
        </p:nvSpPr>
        <p:spPr>
          <a:xfrm>
            <a:off x="201386" y="366623"/>
            <a:ext cx="77887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Dduw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cy-GB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y goleuni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nid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yw</a:t>
            </a:r>
            <a:r>
              <a:rPr lang="en-GB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r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tywyllwch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dywyll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i ti.</a:t>
            </a:r>
          </a:p>
          <a:p>
            <a:pPr algn="ctr"/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Llewyrcha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ein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tywyllwch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oleuni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BO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bywyd</a:t>
            </a:r>
            <a:r>
              <a:rPr lang="es-BO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Lle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bynnag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y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mae'n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dywyll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boed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GB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’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oleuni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d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i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ddod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â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gobaith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ac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iachâd</a:t>
            </a:r>
            <a:r>
              <a:rPr lang="en-US" sz="28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sz="2800" b="0" i="0" u="none" strike="noStrike" kern="1400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Llewyrcha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ein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tywyllwch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oleuni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ein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bywyd</a:t>
            </a:r>
            <a:r>
              <a:rPr lang="en-U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sv-SE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’Fel bo golau cariad Iesu</a:t>
            </a:r>
          </a:p>
          <a:p>
            <a:pPr algn="ctr"/>
            <a:r>
              <a:rPr lang="es-E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es-E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s-E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E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disgleirio</a:t>
            </a:r>
            <a:r>
              <a:rPr lang="es-E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s-E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dros</a:t>
            </a:r>
            <a:r>
              <a:rPr lang="es-E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y </a:t>
            </a:r>
            <a:r>
              <a:rPr lang="es-ES" sz="28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byd</a:t>
            </a:r>
            <a:r>
              <a:rPr lang="es-ES" sz="28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.’ Amen.</a:t>
            </a:r>
            <a:endParaRPr lang="en-US" sz="2800" b="0" i="0" u="none" strike="noStrike" kern="14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ementia Support | Local Dementia Services &amp;amp; Information">
            <a:extLst>
              <a:ext uri="{FF2B5EF4-FFF2-40B4-BE49-F238E27FC236}">
                <a16:creationId xmlns:a16="http://schemas.microsoft.com/office/drawing/2014/main" id="{EF8285CB-54B3-4C44-832D-40039387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16" y="45496"/>
            <a:ext cx="7011967" cy="67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4C628-0FF8-4EA9-A11E-6E3AF7ED9C9F}"/>
              </a:ext>
            </a:extLst>
          </p:cNvPr>
          <p:cNvSpPr/>
          <p:nvPr/>
        </p:nvSpPr>
        <p:spPr>
          <a:xfrm>
            <a:off x="481326" y="2967335"/>
            <a:ext cx="11229356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Diolch</a:t>
            </a:r>
            <a:r>
              <a:rPr lang="en-US" sz="9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am </a:t>
            </a:r>
            <a:r>
              <a:rPr lang="en-US" sz="9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eich</a:t>
            </a:r>
            <a:r>
              <a:rPr lang="en-US" sz="9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5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cwmni</a:t>
            </a:r>
            <a:endParaRPr lang="en-US" sz="9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7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entia Support | Local Dementia Services &amp;amp; Information">
            <a:extLst>
              <a:ext uri="{FF2B5EF4-FFF2-40B4-BE49-F238E27FC236}">
                <a16:creationId xmlns:a16="http://schemas.microsoft.com/office/drawing/2014/main" id="{F955E470-B4B9-4135-BA0B-1919C1A6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78" y="0"/>
            <a:ext cx="7006842" cy="6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E19357-22CA-49C7-98FA-C1A39ADC0445}"/>
              </a:ext>
            </a:extLst>
          </p:cNvPr>
          <p:cNvSpPr/>
          <p:nvPr/>
        </p:nvSpPr>
        <p:spPr>
          <a:xfrm>
            <a:off x="2019998" y="1843950"/>
            <a:ext cx="886768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CROESO</a:t>
            </a:r>
          </a:p>
        </p:txBody>
      </p:sp>
    </p:spTree>
    <p:extLst>
      <p:ext uri="{BB962C8B-B14F-4D97-AF65-F5344CB8AC3E}">
        <p14:creationId xmlns:p14="http://schemas.microsoft.com/office/powerpoint/2010/main" val="217578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What it Means to Praise God and Why It's Good For Us">
            <a:extLst>
              <a:ext uri="{FF2B5EF4-FFF2-40B4-BE49-F238E27FC236}">
                <a16:creationId xmlns:a16="http://schemas.microsoft.com/office/drawing/2014/main" id="{23518DC3-D0DA-4BE8-AD50-E60C0FBB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7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AF09C-0C7D-4964-ACEA-72E9A7714611}"/>
              </a:ext>
            </a:extLst>
          </p:cNvPr>
          <p:cNvSpPr txBox="1"/>
          <p:nvPr/>
        </p:nvSpPr>
        <p:spPr>
          <a:xfrm>
            <a:off x="1016577" y="705177"/>
            <a:ext cx="101588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 100</a:t>
            </a:r>
            <a:endParaRPr lang="cy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y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y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Cenwch yn llafar i’r Arglwydd, yr holl ddaear.</a:t>
            </a:r>
          </a:p>
          <a:p>
            <a:r>
              <a:rPr lang="cy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Gwasanaethwch yr Arglwydd mewn llawenydd: deuwch o’i flaen ef â chân.</a:t>
            </a:r>
          </a:p>
          <a:p>
            <a:r>
              <a:rPr lang="cy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Gwybyddwch mai yr Arglwydd sydd Dduw; efe a’n gwnaeth ac nid ni ein hunain: ei bobl ef ydym, a defaid ei borfa.</a:t>
            </a:r>
          </a:p>
          <a:p>
            <a:r>
              <a:rPr lang="cy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Ewch i mewn i’w byrth ef â diolch, ac i’w gynteddau â mawl: diolchwn iddo, a bendithiwch ei enw.</a:t>
            </a:r>
          </a:p>
          <a:p>
            <a:r>
              <a:rPr lang="cy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Canys da yw yr Arglwydd; ei drugaredd sydd yn dragywydd; a’i wirionedd hyd genhedlaeth a chenhedlaeth.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ne White Candle Burning Stock Footage Video (100% Royalty-free) 5542202 |  Shutterstock">
            <a:extLst>
              <a:ext uri="{FF2B5EF4-FFF2-40B4-BE49-F238E27FC236}">
                <a16:creationId xmlns:a16="http://schemas.microsoft.com/office/drawing/2014/main" id="{3D7C0D45-BEDD-487B-8FD1-615336A8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32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8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Word Of God Is Light | Life: Not A Rehearsal">
            <a:extLst>
              <a:ext uri="{FF2B5EF4-FFF2-40B4-BE49-F238E27FC236}">
                <a16:creationId xmlns:a16="http://schemas.microsoft.com/office/drawing/2014/main" id="{18832B86-3D77-49A2-AA63-A4C2D168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C4B46-7032-4C53-8F59-0A48C64CADF8}"/>
              </a:ext>
            </a:extLst>
          </p:cNvPr>
          <p:cNvSpPr txBox="1"/>
          <p:nvPr/>
        </p:nvSpPr>
        <p:spPr>
          <a:xfrm>
            <a:off x="170012" y="551289"/>
            <a:ext cx="11851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Cynnau’r</a:t>
            </a:r>
            <a:r>
              <a:rPr lang="en-US" sz="240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gannwyllyn</a:t>
            </a:r>
            <a:r>
              <a:rPr lang="en-US" sz="240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ystod</a:t>
            </a:r>
            <a:r>
              <a:rPr lang="en-US" sz="240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darllen</a:t>
            </a:r>
            <a:r>
              <a:rPr lang="en-US" sz="240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yr</a:t>
            </a:r>
            <a:r>
              <a:rPr lang="en-US" sz="2400" i="1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2400" i="1" u="none" strike="noStrike" kern="1400" baseline="0" dirty="0" err="1">
                <a:latin typeface="Times New Roman" panose="02020603050405020304" pitchFamily="18" charset="0"/>
              </a:rPr>
              <a:t>adnodau</a:t>
            </a:r>
            <a:endParaRPr lang="en-US" sz="2400" i="1" u="none" strike="noStrike" kern="1400" baseline="0" dirty="0">
              <a:latin typeface="Times New Roman" panose="02020603050405020304" pitchFamily="18" charset="0"/>
            </a:endParaRPr>
          </a:p>
          <a:p>
            <a:endParaRPr lang="en-US" sz="2400" b="1" kern="1400" dirty="0">
              <a:latin typeface="Times New Roman" panose="02020603050405020304" pitchFamily="18" charset="0"/>
            </a:endParaRPr>
          </a:p>
          <a:p>
            <a:r>
              <a:rPr lang="en-US" sz="3200" b="1" i="0" u="none" strike="noStrike" kern="1400" baseline="0" dirty="0" err="1">
                <a:latin typeface="Times New Roman" panose="02020603050405020304" pitchFamily="18" charset="0"/>
              </a:rPr>
              <a:t>Adnodau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"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dechreuad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creodd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Duw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nefoedd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a'r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ddaear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.</a:t>
            </a:r>
          </a:p>
          <a:p>
            <a:r>
              <a:rPr lang="it-IT" sz="3200" b="0" i="0" u="none" strike="noStrike" kern="1400" baseline="0" dirty="0">
                <a:latin typeface="Times New Roman" panose="02020603050405020304" pitchFamily="18" charset="0"/>
              </a:rPr>
              <a:t>			A Duw a ddywedodd, 'Bydded goleuni', a goleuni a fu.</a:t>
            </a:r>
          </a:p>
          <a:p>
            <a:r>
              <a:rPr lang="it-IT" sz="3200" b="0" i="0" u="none" strike="noStrike" kern="1400" baseline="0" dirty="0">
                <a:latin typeface="Times New Roman" panose="02020603050405020304" pitchFamily="18" charset="0"/>
              </a:rPr>
              <a:t>			A Duw a welodd y goleuni mai da oedd  </a:t>
            </a:r>
          </a:p>
          <a:p>
            <a:r>
              <a:rPr lang="it-IT" sz="3200" kern="1400" dirty="0">
                <a:latin typeface="Times New Roman" panose="02020603050405020304" pitchFamily="18" charset="0"/>
              </a:rPr>
              <a:t>                                                                   </a:t>
            </a:r>
            <a:r>
              <a:rPr lang="it-IT" sz="3200" b="0" i="0" u="none" strike="noStrike" kern="1400" baseline="0" dirty="0">
                <a:latin typeface="Times New Roman" panose="02020603050405020304" pitchFamily="18" charset="0"/>
              </a:rPr>
              <a:t>(</a:t>
            </a:r>
            <a:r>
              <a:rPr lang="it-IT" sz="3200" b="0" i="1" u="none" strike="noStrike" kern="1400" baseline="0" dirty="0">
                <a:latin typeface="Times New Roman" panose="02020603050405020304" pitchFamily="18" charset="0"/>
              </a:rPr>
              <a:t>Genesis 1: 3-4a; Beibl W.M)</a:t>
            </a:r>
          </a:p>
          <a:p>
            <a:endParaRPr lang="en-US" sz="3200" b="0" i="1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"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Goleuni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Duw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ac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nid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oes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ynddo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ef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ddim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		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tywyllwch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....</a:t>
            </a:r>
          </a:p>
          <a:p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os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rhodiwn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goleuni,fel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mae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ef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goleuni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, y 			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mae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gennym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gymundeb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a'n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latin typeface="Times New Roman" panose="02020603050405020304" pitchFamily="18" charset="0"/>
              </a:rPr>
              <a:t>gilydd</a:t>
            </a:r>
            <a:r>
              <a:rPr lang="en-US" sz="3200" b="0" i="0" u="none" strike="noStrike" kern="1400" baseline="0" dirty="0">
                <a:latin typeface="Times New Roman" panose="02020603050405020304" pitchFamily="18" charset="0"/>
              </a:rPr>
              <a:t> …"  </a:t>
            </a:r>
          </a:p>
          <a:p>
            <a:r>
              <a:rPr lang="en-US" sz="3200" kern="1400" dirty="0">
                <a:latin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3200" b="0" i="1" u="none" strike="noStrike" kern="1400" baseline="0" dirty="0">
                <a:latin typeface="Times New Roman" panose="02020603050405020304" pitchFamily="18" charset="0"/>
              </a:rPr>
              <a:t>(1 </a:t>
            </a:r>
            <a:r>
              <a:rPr lang="en-US" sz="3200" b="0" i="1" u="none" strike="noStrike" kern="1400" baseline="0" dirty="0" err="1">
                <a:latin typeface="Times New Roman" panose="02020603050405020304" pitchFamily="18" charset="0"/>
              </a:rPr>
              <a:t>Ioan</a:t>
            </a:r>
            <a:r>
              <a:rPr lang="en-US" sz="3200" b="0" i="1" u="none" strike="noStrike" kern="1400" baseline="0" dirty="0">
                <a:latin typeface="Times New Roman" panose="02020603050405020304" pitchFamily="18" charset="0"/>
              </a:rPr>
              <a:t> 1:5b;7a; BCN)</a:t>
            </a:r>
          </a:p>
        </p:txBody>
      </p:sp>
    </p:spTree>
    <p:extLst>
      <p:ext uri="{BB962C8B-B14F-4D97-AF65-F5344CB8AC3E}">
        <p14:creationId xmlns:p14="http://schemas.microsoft.com/office/powerpoint/2010/main" val="276055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t the crack of dawn: Idioms used for speaking about time – About Words –  Cambridge Dictionaries Online blog">
            <a:extLst>
              <a:ext uri="{FF2B5EF4-FFF2-40B4-BE49-F238E27FC236}">
                <a16:creationId xmlns:a16="http://schemas.microsoft.com/office/drawing/2014/main" id="{EDE495FE-B79B-442B-B4B6-EF5D77B36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A34D4-40F3-4529-8189-C86E6F37BA98}"/>
              </a:ext>
            </a:extLst>
          </p:cNvPr>
          <p:cNvSpPr txBox="1"/>
          <p:nvPr/>
        </p:nvSpPr>
        <p:spPr>
          <a:xfrm>
            <a:off x="1150548" y="58846"/>
            <a:ext cx="989090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Gweddi</a:t>
            </a:r>
            <a:r>
              <a:rPr lang="en-US" sz="2400" b="1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"Am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hyfryd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olau'r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dydd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Dyrchafwn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glodydd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glân</a:t>
            </a:r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 Ti, O Dduw, - dy ddoniau sydd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haeddu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newydd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Am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nawdd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adain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nhywyll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oriau'r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Ein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mawl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ddyrchafwn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</a:t>
            </a:r>
            <a:r>
              <a:rPr lang="en-US" sz="2400" b="0" i="0" u="none" strike="noStrike" kern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0" i="0" u="none" strike="noStrike" kern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</a:t>
            </a:r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I </a:t>
            </a:r>
            <a:r>
              <a:rPr lang="en-US" sz="24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bob </a:t>
            </a:r>
            <a:r>
              <a:rPr lang="en-US" sz="24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dydd</a:t>
            </a:r>
            <a:r>
              <a:rPr 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o’n</a:t>
            </a:r>
            <a:r>
              <a:rPr 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hoes</a:t>
            </a:r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u="none" strike="noStrike" kern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Gweddi’r Arglwydd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Ein Tad, yr Hwn wyt yn y nefoedd, Sancteiddier dy enw.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Deled dy deyrnas. gwneler dy ewyllys, megis yn y nef,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</a:t>
            </a: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elly ar y ddaear hefyd.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Dyro i ni heddiw ein bara beunyddiol.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A maddau i ni ein dyledion, fel y maddeuwn ninnau i’n dyledwyr.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Ac nac arwain ni i brofedigaeth; eithr gwared ni rhag drwg.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y-GB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Canys eiddot Ti yw’r deyrnas a’r nerth a’r gogoniant, yn oes oesoedd. 									      Amen.</a:t>
            </a:r>
            <a:endParaRPr kumimoji="0" lang="en-GB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135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andscape photo of sunrise photo – Free Sky Image on Unsplash">
            <a:extLst>
              <a:ext uri="{FF2B5EF4-FFF2-40B4-BE49-F238E27FC236}">
                <a16:creationId xmlns:a16="http://schemas.microsoft.com/office/drawing/2014/main" id="{55F33177-8AAA-463C-86F0-744F0780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BA8C1-8EC7-402A-94DE-82F8743156C2}"/>
              </a:ext>
            </a:extLst>
          </p:cNvPr>
          <p:cNvSpPr txBox="1"/>
          <p:nvPr/>
        </p:nvSpPr>
        <p:spPr>
          <a:xfrm>
            <a:off x="2538323" y="382012"/>
            <a:ext cx="60988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kern="1400" baseline="0" dirty="0" err="1">
                <a:latin typeface="Times New Roman" panose="02020603050405020304" pitchFamily="18" charset="0"/>
              </a:rPr>
              <a:t>Emyn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</a:t>
            </a:r>
            <a:r>
              <a:rPr lang="en-US" sz="2800" i="0" u="none" strike="noStrike" kern="1400" baseline="0" dirty="0">
                <a:latin typeface="Times New Roman" panose="02020603050405020304" pitchFamily="18" charset="0"/>
              </a:rPr>
              <a:t>	</a:t>
            </a:r>
          </a:p>
          <a:p>
            <a:endParaRPr lang="en-US" sz="2400" kern="1400" dirty="0">
              <a:latin typeface="Times New Roman" panose="02020603050405020304" pitchFamily="18" charset="0"/>
            </a:endParaRPr>
          </a:p>
          <a:p>
            <a:r>
              <a:rPr lang="en-US" sz="2400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Ciliodd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pob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seren</a:t>
            </a:r>
            <a:endParaRPr lang="en-US" sz="320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   draw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o'r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ffurfafen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;     </a:t>
            </a: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Gwenu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mae'r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heulwen</a:t>
            </a:r>
            <a:endParaRPr lang="en-US" sz="320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  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ar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doriad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dydd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Llysiau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a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blodau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,</a:t>
            </a: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  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pawb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yn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dihuno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,</a:t>
            </a: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Golau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sy'n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agor</a:t>
            </a:r>
            <a:endParaRPr lang="en-US" sz="3200" i="0" u="none" strike="noStrike" kern="1400" baseline="0" dirty="0">
              <a:latin typeface="Times New Roman" panose="02020603050405020304" pitchFamily="18" charset="0"/>
            </a:endParaRPr>
          </a:p>
          <a:p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		  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Llygaid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 y </a:t>
            </a:r>
            <a:r>
              <a:rPr lang="en-US" sz="3200" i="0" u="none" strike="noStrike" kern="1400" baseline="0" dirty="0" err="1">
                <a:latin typeface="Times New Roman" panose="02020603050405020304" pitchFamily="18" charset="0"/>
              </a:rPr>
              <a:t>dydd</a:t>
            </a:r>
            <a:r>
              <a:rPr lang="en-US" sz="3200" i="0" u="none" strike="noStrike" kern="1400" baseline="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89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ctivities – Wildtime for Schools">
            <a:extLst>
              <a:ext uri="{FF2B5EF4-FFF2-40B4-BE49-F238E27FC236}">
                <a16:creationId xmlns:a16="http://schemas.microsoft.com/office/drawing/2014/main" id="{EB6A5865-E28B-49D9-AFD5-E972895B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10" y="-1"/>
            <a:ext cx="12262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D23DE-C2BF-429B-A716-4508F3F794AB}"/>
              </a:ext>
            </a:extLst>
          </p:cNvPr>
          <p:cNvSpPr txBox="1"/>
          <p:nvPr/>
        </p:nvSpPr>
        <p:spPr>
          <a:xfrm>
            <a:off x="647177" y="1413062"/>
            <a:ext cx="71153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kern="1400" baseline="0" dirty="0">
                <a:latin typeface="Times New Roman" panose="02020603050405020304" pitchFamily="18" charset="0"/>
              </a:rPr>
              <a:t>		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Ceiliog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clochdar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adar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trydar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Canant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yn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gynnar</a:t>
            </a:r>
            <a:endParaRPr lang="en-US" sz="3200" b="0" i="0" u="none" strike="noStrike" kern="1400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ar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doriad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dydd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Dweud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maent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am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neges</a:t>
            </a:r>
            <a:endParaRPr lang="en-US" sz="3200" b="0" i="0" u="none" strike="noStrike" kern="1400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gwawr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goleuni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kern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am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ddeffroad</a:t>
            </a:r>
            <a:endParaRPr lang="en-US" sz="3200" b="0" i="0" u="none" strike="noStrike" kern="1400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kern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bywyd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 y </a:t>
            </a:r>
            <a:r>
              <a:rPr lang="en-US" sz="3200" b="0" i="0" u="none" strike="noStrike" kern="1400" baseline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dydd</a:t>
            </a:r>
            <a:r>
              <a:rPr lang="en-US" sz="3200" b="0" i="0" u="none" strike="noStrike" kern="1400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9115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ck">
  <a:themeElements>
    <a:clrScheme name="">
      <a:dk1>
        <a:srgbClr val="53585F"/>
      </a:dk1>
      <a:lt1>
        <a:srgbClr val="FFFFFF"/>
      </a:lt1>
      <a:dk2>
        <a:srgbClr val="000000"/>
      </a:dk2>
      <a:lt2>
        <a:srgbClr val="DCDEE0"/>
      </a:lt2>
      <a:accent1>
        <a:srgbClr val="0065C1"/>
      </a:accent1>
      <a:accent2>
        <a:srgbClr val="00A6AC"/>
      </a:accent2>
      <a:accent3>
        <a:srgbClr val="AAAAAA"/>
      </a:accent3>
      <a:accent4>
        <a:srgbClr val="DADADA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4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1108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 BLANCA</vt:lpstr>
      <vt:lpstr>Arial</vt:lpstr>
      <vt:lpstr>Calibri</vt:lpstr>
      <vt:lpstr>Calibri Light</vt:lpstr>
      <vt:lpstr>Century Gothic</vt:lpstr>
      <vt:lpstr>Helvetica Light</vt:lpstr>
      <vt:lpstr>Times New Roman</vt:lpstr>
      <vt:lpstr>Office Theme</vt:lpstr>
      <vt:lpstr>Black</vt:lpstr>
      <vt:lpstr>1_Black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Hywel Richards</dc:creator>
  <cp:lastModifiedBy>Hywel Richards</cp:lastModifiedBy>
  <cp:revision>21</cp:revision>
  <dcterms:created xsi:type="dcterms:W3CDTF">2022-01-05T10:48:08Z</dcterms:created>
  <dcterms:modified xsi:type="dcterms:W3CDTF">2022-01-10T11:37:25Z</dcterms:modified>
</cp:coreProperties>
</file>